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25"/>
  </p:notesMasterIdLst>
  <p:handoutMasterIdLst>
    <p:handoutMasterId r:id="rId26"/>
  </p:handoutMasterIdLst>
  <p:sldIdLst>
    <p:sldId id="1859" r:id="rId6"/>
    <p:sldId id="1863" r:id="rId7"/>
    <p:sldId id="1857" r:id="rId8"/>
    <p:sldId id="1871" r:id="rId9"/>
    <p:sldId id="1879" r:id="rId10"/>
    <p:sldId id="1660" r:id="rId11"/>
    <p:sldId id="1867" r:id="rId12"/>
    <p:sldId id="1872" r:id="rId13"/>
    <p:sldId id="1873" r:id="rId14"/>
    <p:sldId id="1874" r:id="rId15"/>
    <p:sldId id="1876" r:id="rId16"/>
    <p:sldId id="1875" r:id="rId17"/>
    <p:sldId id="1877" r:id="rId18"/>
    <p:sldId id="1527" r:id="rId19"/>
    <p:sldId id="1635" r:id="rId20"/>
    <p:sldId id="1523" r:id="rId21"/>
    <p:sldId id="1802" r:id="rId22"/>
    <p:sldId id="1878" r:id="rId23"/>
    <p:sldId id="1866" r:id="rId24"/>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Light Template" id="{A073DAE3-B461-442F-A3D3-6642BD875E45}">
          <p14:sldIdLst>
            <p14:sldId id="1859"/>
            <p14:sldId id="1863"/>
            <p14:sldId id="1857"/>
            <p14:sldId id="1871"/>
            <p14:sldId id="1879"/>
            <p14:sldId id="1660"/>
            <p14:sldId id="1867"/>
            <p14:sldId id="1872"/>
            <p14:sldId id="1873"/>
            <p14:sldId id="1874"/>
            <p14:sldId id="1876"/>
            <p14:sldId id="1875"/>
            <p14:sldId id="1877"/>
            <p14:sldId id="1527"/>
            <p14:sldId id="1635"/>
            <p14:sldId id="1523"/>
            <p14:sldId id="1802"/>
            <p14:sldId id="1878"/>
            <p14:sldId id="1866"/>
          </p14:sldIdLst>
        </p14:section>
        <p14:section name="Dark template" id="{888AB95E-1B7E-4E95-8F39-C5D0E8372BC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2F2F2F"/>
    <a:srgbClr val="F2F2F2"/>
    <a:srgbClr val="D2D2D2"/>
    <a:srgbClr val="5C2D91"/>
    <a:srgbClr val="00BCF2"/>
    <a:srgbClr val="0078D4"/>
    <a:srgbClr val="037BDA"/>
    <a:srgbClr val="1A1A1A"/>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FE11E8-1997-442F-ABBE-853CE8494C3B}" v="2" dt="2024-05-10T21:58:03.94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358" autoAdjust="0"/>
    <p:restoredTop sz="92133" autoAdjust="0"/>
  </p:normalViewPr>
  <p:slideViewPr>
    <p:cSldViewPr snapToGrid="0">
      <p:cViewPr>
        <p:scale>
          <a:sx n="66" d="100"/>
          <a:sy n="66" d="100"/>
        </p:scale>
        <p:origin x="1358" y="269"/>
      </p:cViewPr>
      <p:guideLst/>
    </p:cSldViewPr>
  </p:slideViewPr>
  <p:outlineViewPr>
    <p:cViewPr>
      <p:scale>
        <a:sx n="33" d="100"/>
        <a:sy n="33" d="100"/>
      </p:scale>
      <p:origin x="0" y="-651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51" d="100"/>
          <a:sy n="51" d="100"/>
        </p:scale>
        <p:origin x="269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commentAuthors" Target="commentAuthors.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12/17/2024 10:14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png>
</file>

<file path=ppt/media/image13.png>
</file>

<file path=ppt/media/image14.png>
</file>

<file path=ppt/media/image15.jpg>
</file>

<file path=ppt/media/image16.jpeg>
</file>

<file path=ppt/media/image17.jpeg>
</file>

<file path=ppt/media/image18.jpg>
</file>

<file path=ppt/media/image19.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12/17/2024 10:14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12/17/2024 10:14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136873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54A7B7B7-C694-4FC8-B0BD-20DAA0A272F9}" type="datetime8">
              <a:rPr lang="en-US" smtClean="0"/>
              <a:t>12/17/2024 10:14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t>17</a:t>
            </a:fld>
            <a:endParaRPr lang="en-US" dirty="0"/>
          </a:p>
        </p:txBody>
      </p:sp>
    </p:spTree>
    <p:extLst>
      <p:ext uri="{BB962C8B-B14F-4D97-AF65-F5344CB8AC3E}">
        <p14:creationId xmlns:p14="http://schemas.microsoft.com/office/powerpoint/2010/main" val="27298372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2D146A-618A-3760-018D-A5B3FF9C14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48009D-014F-32A8-C9D3-083021A656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12810D-F61C-B655-2783-E3802D699A21}"/>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8167B861-825F-17A8-AC47-C6389F7D73AE}"/>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5C462A29-A469-875C-BC52-418824718B32}"/>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A418DD77-89DC-164E-D9E3-44057040E035}"/>
              </a:ext>
            </a:extLst>
          </p:cNvPr>
          <p:cNvSpPr>
            <a:spLocks noGrp="1"/>
          </p:cNvSpPr>
          <p:nvPr>
            <p:ph type="dt" idx="12"/>
          </p:nvPr>
        </p:nvSpPr>
        <p:spPr/>
        <p:txBody>
          <a:bodyPr/>
          <a:lstStyle/>
          <a:p>
            <a:fld id="{54A7B7B7-C694-4FC8-B0BD-20DAA0A272F9}" type="datetime8">
              <a:rPr lang="en-US" smtClean="0"/>
              <a:t>12/18/2024 12:49 AM</a:t>
            </a:fld>
            <a:endParaRPr lang="en-US" dirty="0"/>
          </a:p>
        </p:txBody>
      </p:sp>
      <p:sp>
        <p:nvSpPr>
          <p:cNvPr id="7" name="Slide Number Placeholder 6">
            <a:extLst>
              <a:ext uri="{FF2B5EF4-FFF2-40B4-BE49-F238E27FC236}">
                <a16:creationId xmlns:a16="http://schemas.microsoft.com/office/drawing/2014/main" id="{4A64AC00-9C31-4CFE-41A3-B72EA36B3ECD}"/>
              </a:ext>
            </a:extLst>
          </p:cNvPr>
          <p:cNvSpPr>
            <a:spLocks noGrp="1"/>
          </p:cNvSpPr>
          <p:nvPr>
            <p:ph type="sldNum" sz="quarter" idx="13"/>
          </p:nvPr>
        </p:nvSpPr>
        <p:spPr/>
        <p:txBody>
          <a:bodyPr/>
          <a:lstStyle/>
          <a:p>
            <a:fld id="{B4008EB6-D09E-4580-8CD6-DDB14511944F}" type="slidenum">
              <a:rPr lang="en-US" smtClean="0"/>
              <a:t>18</a:t>
            </a:fld>
            <a:endParaRPr lang="en-US" dirty="0"/>
          </a:p>
        </p:txBody>
      </p:sp>
    </p:spTree>
    <p:extLst>
      <p:ext uri="{BB962C8B-B14F-4D97-AF65-F5344CB8AC3E}">
        <p14:creationId xmlns:p14="http://schemas.microsoft.com/office/powerpoint/2010/main" val="3605725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12/17/2024 10:19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41564657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12/17/2024 10:21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7812497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50" dirty="0">
                <a:latin typeface="Segoe UI Light"/>
                <a:cs typeface="Segoe UI Light"/>
              </a:rPr>
              <a:t>Please adjust this slide to the end of your presentation</a:t>
            </a:r>
          </a:p>
          <a:p>
            <a:r>
              <a:rPr lang="en-US" sz="850" dirty="0">
                <a:cs typeface="Segoe UI Light"/>
              </a:rPr>
              <a:t>https://go.microsoft.com/fwlink/?linkid=2271366</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12/17/2024 10:22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334841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12/17/2024 10:25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12/17/2024 10:26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10958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12/17/2024 10:14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5119228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15</a:t>
            </a:fld>
            <a:endParaRPr lang="en-US" dirty="0"/>
          </a:p>
        </p:txBody>
      </p:sp>
      <p:sp>
        <p:nvSpPr>
          <p:cNvPr id="10" name="Date Placeholder 9"/>
          <p:cNvSpPr>
            <a:spLocks noGrp="1"/>
          </p:cNvSpPr>
          <p:nvPr>
            <p:ph type="dt" idx="13"/>
          </p:nvPr>
        </p:nvSpPr>
        <p:spPr/>
        <p:txBody>
          <a:bodyPr/>
          <a:lstStyle/>
          <a:p>
            <a:fld id="{1D9BFF88-B9B5-4B68-BAE1-09ACB5D03C54}" type="datetime8">
              <a:rPr lang="en-US" smtClean="0"/>
              <a:t>12/17/2024 10:14 PM</a:t>
            </a:fld>
            <a:endParaRPr lang="en-US" dirty="0"/>
          </a:p>
        </p:txBody>
      </p:sp>
      <p:sp>
        <p:nvSpPr>
          <p:cNvPr id="12" name="Header Placeholder 11"/>
          <p:cNvSpPr>
            <a:spLocks noGrp="1"/>
          </p:cNvSpPr>
          <p:nvPr>
            <p:ph type="hdr" sz="quarter" idx="15"/>
          </p:nvPr>
        </p:nvSpPr>
        <p:spPr/>
        <p:txBody>
          <a:bodyPr/>
          <a:lstStyle/>
          <a:p>
            <a:endParaRPr lang="en-US" dirty="0"/>
          </a:p>
        </p:txBody>
      </p:sp>
      <p:sp>
        <p:nvSpPr>
          <p:cNvPr id="5" name="Footer Placeholder 4"/>
          <p:cNvSpPr>
            <a:spLocks noGrp="1"/>
          </p:cNvSpPr>
          <p:nvPr>
            <p:ph type="ftr" sz="quarter" idx="16"/>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34608387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06C18626-F474-479E-937A-543AA55347B1}" type="datetime8">
              <a:rPr lang="en-US" smtClean="0"/>
              <a:t>12/17/2024 10:14 PM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528469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6.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32847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E862A5F-A4D9-9953-34B1-2A9E7D774FB8}"/>
              </a:ext>
            </a:extLst>
          </p:cNvPr>
          <p:cNvPicPr>
            <a:picLocks noChangeAspect="1"/>
          </p:cNvPicPr>
          <p:nvPr/>
        </p:nvPicPr>
        <p:blipFill>
          <a:blip r:embed="rId2"/>
          <a:stretch>
            <a:fillRect/>
          </a:stretch>
        </p:blipFill>
        <p:spPr>
          <a:xfrm>
            <a:off x="2132683" y="508627"/>
            <a:ext cx="7926634" cy="5130141"/>
          </a:xfrm>
          <a:prstGeom prst="rect">
            <a:avLst/>
          </a:prstGeom>
          <a:noFill/>
          <a:ln cap="flat">
            <a:noFill/>
          </a:ln>
        </p:spPr>
      </p:pic>
    </p:spTree>
    <p:extLst>
      <p:ext uri="{BB962C8B-B14F-4D97-AF65-F5344CB8AC3E}">
        <p14:creationId xmlns:p14="http://schemas.microsoft.com/office/powerpoint/2010/main" val="60713508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registration page&#10;&#10;Description automatically generated">
            <a:extLst>
              <a:ext uri="{FF2B5EF4-FFF2-40B4-BE49-F238E27FC236}">
                <a16:creationId xmlns:a16="http://schemas.microsoft.com/office/drawing/2014/main" id="{5DEBEEA2-60D3-B3BA-F65E-90157A43319A}"/>
              </a:ext>
            </a:extLst>
          </p:cNvPr>
          <p:cNvPicPr>
            <a:picLocks noChangeAspect="1"/>
          </p:cNvPicPr>
          <p:nvPr/>
        </p:nvPicPr>
        <p:blipFill>
          <a:blip r:embed="rId2"/>
          <a:stretch>
            <a:fillRect/>
          </a:stretch>
        </p:blipFill>
        <p:spPr>
          <a:xfrm>
            <a:off x="1956754" y="300942"/>
            <a:ext cx="8278492" cy="5415221"/>
          </a:xfrm>
          <a:prstGeom prst="rect">
            <a:avLst/>
          </a:prstGeom>
        </p:spPr>
      </p:pic>
    </p:spTree>
    <p:extLst>
      <p:ext uri="{BB962C8B-B14F-4D97-AF65-F5344CB8AC3E}">
        <p14:creationId xmlns:p14="http://schemas.microsoft.com/office/powerpoint/2010/main" val="1450176571"/>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F8545DA-1A62-8922-331D-9D3987D12A73}"/>
              </a:ext>
            </a:extLst>
          </p:cNvPr>
          <p:cNvPicPr>
            <a:picLocks noChangeAspect="1"/>
          </p:cNvPicPr>
          <p:nvPr/>
        </p:nvPicPr>
        <p:blipFill>
          <a:blip r:embed="rId2"/>
          <a:srcRect l="18695" t="19054" b="5661"/>
          <a:stretch>
            <a:fillRect/>
          </a:stretch>
        </p:blipFill>
        <p:spPr>
          <a:xfrm>
            <a:off x="1879595" y="1233910"/>
            <a:ext cx="8432807" cy="4390180"/>
          </a:xfrm>
          <a:prstGeom prst="rect">
            <a:avLst/>
          </a:prstGeom>
          <a:noFill/>
          <a:ln cap="flat">
            <a:noFill/>
          </a:ln>
        </p:spPr>
      </p:pic>
      <p:sp>
        <p:nvSpPr>
          <p:cNvPr id="6" name="TextBox 5">
            <a:extLst>
              <a:ext uri="{FF2B5EF4-FFF2-40B4-BE49-F238E27FC236}">
                <a16:creationId xmlns:a16="http://schemas.microsoft.com/office/drawing/2014/main" id="{318A3E29-E6B8-2221-2286-EAAB13E2F9D6}"/>
              </a:ext>
            </a:extLst>
          </p:cNvPr>
          <p:cNvSpPr txBox="1"/>
          <p:nvPr/>
        </p:nvSpPr>
        <p:spPr>
          <a:xfrm>
            <a:off x="3335437" y="390974"/>
            <a:ext cx="5521124" cy="523220"/>
          </a:xfrm>
          <a:prstGeom prst="rect">
            <a:avLst/>
          </a:prstGeom>
          <a:noFill/>
        </p:spPr>
        <p:txBody>
          <a:bodyPr wrap="square">
            <a:spAutoFit/>
          </a:bodyPr>
          <a:lstStyle/>
          <a:p>
            <a:r>
              <a:rPr lang="en-IN" sz="2800" dirty="0">
                <a:latin typeface="Segoe UI Semibold (Headings)"/>
              </a:rPr>
              <a:t>What happens after registration?</a:t>
            </a:r>
            <a:endParaRPr lang="en-GB" sz="2800" dirty="0"/>
          </a:p>
        </p:txBody>
      </p:sp>
    </p:spTree>
    <p:extLst>
      <p:ext uri="{BB962C8B-B14F-4D97-AF65-F5344CB8AC3E}">
        <p14:creationId xmlns:p14="http://schemas.microsoft.com/office/powerpoint/2010/main" val="960135261"/>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19FC297-F032-2AA6-9B31-A89419EB2E9C}"/>
              </a:ext>
            </a:extLst>
          </p:cNvPr>
          <p:cNvPicPr>
            <a:picLocks noChangeAspect="1"/>
          </p:cNvPicPr>
          <p:nvPr/>
        </p:nvPicPr>
        <p:blipFill>
          <a:blip r:embed="rId2"/>
          <a:stretch>
            <a:fillRect/>
          </a:stretch>
        </p:blipFill>
        <p:spPr>
          <a:xfrm>
            <a:off x="960698" y="1078809"/>
            <a:ext cx="10270603" cy="4700381"/>
          </a:xfrm>
          <a:prstGeom prst="rect">
            <a:avLst/>
          </a:prstGeom>
        </p:spPr>
      </p:pic>
      <p:sp>
        <p:nvSpPr>
          <p:cNvPr id="7" name="TextBox 6">
            <a:extLst>
              <a:ext uri="{FF2B5EF4-FFF2-40B4-BE49-F238E27FC236}">
                <a16:creationId xmlns:a16="http://schemas.microsoft.com/office/drawing/2014/main" id="{4EB81DAE-961B-C684-57F1-613E449AB2F9}"/>
              </a:ext>
            </a:extLst>
          </p:cNvPr>
          <p:cNvSpPr txBox="1"/>
          <p:nvPr/>
        </p:nvSpPr>
        <p:spPr>
          <a:xfrm>
            <a:off x="3879447" y="327683"/>
            <a:ext cx="4433104" cy="523220"/>
          </a:xfrm>
          <a:prstGeom prst="rect">
            <a:avLst/>
          </a:prstGeom>
          <a:noFill/>
        </p:spPr>
        <p:txBody>
          <a:bodyPr wrap="square">
            <a:spAutoFit/>
          </a:bodyPr>
          <a:lstStyle/>
          <a:p>
            <a:r>
              <a:rPr lang="en-IN" sz="2800" dirty="0">
                <a:latin typeface="Segoe UI Semibold (Headings)"/>
              </a:rPr>
              <a:t>Discord Channel for MLSA</a:t>
            </a:r>
            <a:endParaRPr lang="en-GB" sz="2800" dirty="0"/>
          </a:p>
        </p:txBody>
      </p:sp>
    </p:spTree>
    <p:extLst>
      <p:ext uri="{BB962C8B-B14F-4D97-AF65-F5344CB8AC3E}">
        <p14:creationId xmlns:p14="http://schemas.microsoft.com/office/powerpoint/2010/main" val="14894495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953347" y="448875"/>
            <a:ext cx="2285305" cy="387798"/>
          </a:xfrm>
        </p:spPr>
        <p:txBody>
          <a:bodyPr/>
          <a:lstStyle/>
          <a:p>
            <a:r>
              <a:rPr lang="en-US" sz="2800" dirty="0"/>
              <a:t>Contributor ID</a:t>
            </a:r>
          </a:p>
        </p:txBody>
      </p:sp>
      <p:pic>
        <p:nvPicPr>
          <p:cNvPr id="7" name="Picture 6">
            <a:extLst>
              <a:ext uri="{FF2B5EF4-FFF2-40B4-BE49-F238E27FC236}">
                <a16:creationId xmlns:a16="http://schemas.microsoft.com/office/drawing/2014/main" id="{25971C32-1CAD-3C6B-8671-C1A3BD7828AE}"/>
              </a:ext>
            </a:extLst>
          </p:cNvPr>
          <p:cNvPicPr>
            <a:picLocks noChangeAspect="1"/>
          </p:cNvPicPr>
          <p:nvPr/>
        </p:nvPicPr>
        <p:blipFill>
          <a:blip r:embed="rId3"/>
          <a:stretch>
            <a:fillRect/>
          </a:stretch>
        </p:blipFill>
        <p:spPr>
          <a:xfrm>
            <a:off x="3992503" y="1133967"/>
            <a:ext cx="4206994" cy="4349336"/>
          </a:xfrm>
          <a:prstGeom prst="rect">
            <a:avLst/>
          </a:prstGeom>
        </p:spPr>
      </p:pic>
    </p:spTree>
    <p:extLst>
      <p:ext uri="{BB962C8B-B14F-4D97-AF65-F5344CB8AC3E}">
        <p14:creationId xmlns:p14="http://schemas.microsoft.com/office/powerpoint/2010/main" val="203203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6093734-F4A2-B1CB-021F-3B315684BE6C}"/>
              </a:ext>
            </a:extLst>
          </p:cNvPr>
          <p:cNvPicPr>
            <a:picLocks noChangeAspect="1"/>
          </p:cNvPicPr>
          <p:nvPr/>
        </p:nvPicPr>
        <p:blipFill>
          <a:blip r:embed="rId3"/>
          <a:stretch>
            <a:fillRect/>
          </a:stretch>
        </p:blipFill>
        <p:spPr>
          <a:xfrm>
            <a:off x="350022" y="533149"/>
            <a:ext cx="11491956" cy="5791702"/>
          </a:xfrm>
          <a:prstGeom prst="rect">
            <a:avLst/>
          </a:prstGeom>
        </p:spPr>
      </p:pic>
    </p:spTree>
    <p:extLst>
      <p:ext uri="{BB962C8B-B14F-4D97-AF65-F5344CB8AC3E}">
        <p14:creationId xmlns:p14="http://schemas.microsoft.com/office/powerpoint/2010/main" val="318898962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8BE4E3A4-65F3-0FC9-F304-B8CCAA8342F6}"/>
              </a:ext>
            </a:extLst>
          </p:cNvPr>
          <p:cNvPicPr>
            <a:picLocks noChangeAspect="1"/>
          </p:cNvPicPr>
          <p:nvPr/>
        </p:nvPicPr>
        <p:blipFill>
          <a:blip r:embed="rId3"/>
          <a:stretch>
            <a:fillRect/>
          </a:stretch>
        </p:blipFill>
        <p:spPr>
          <a:xfrm>
            <a:off x="370390" y="1017397"/>
            <a:ext cx="11451220" cy="4823205"/>
          </a:xfrm>
          <a:prstGeom prst="rect">
            <a:avLst/>
          </a:prstGeom>
        </p:spPr>
      </p:pic>
    </p:spTree>
    <p:extLst>
      <p:ext uri="{BB962C8B-B14F-4D97-AF65-F5344CB8AC3E}">
        <p14:creationId xmlns:p14="http://schemas.microsoft.com/office/powerpoint/2010/main" val="1995050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2E38D9-DFFF-51D1-8E58-C03250119276}"/>
              </a:ext>
            </a:extLst>
          </p:cNvPr>
          <p:cNvPicPr>
            <a:picLocks noChangeAspect="1"/>
          </p:cNvPicPr>
          <p:nvPr/>
        </p:nvPicPr>
        <p:blipFill>
          <a:blip r:embed="rId3"/>
          <a:stretch>
            <a:fillRect/>
          </a:stretch>
        </p:blipFill>
        <p:spPr>
          <a:xfrm>
            <a:off x="2374285" y="1125332"/>
            <a:ext cx="7443430" cy="4607336"/>
          </a:xfrm>
          <a:prstGeom prst="rect">
            <a:avLst/>
          </a:prstGeom>
        </p:spPr>
      </p:pic>
    </p:spTree>
    <p:extLst>
      <p:ext uri="{BB962C8B-B14F-4D97-AF65-F5344CB8AC3E}">
        <p14:creationId xmlns:p14="http://schemas.microsoft.com/office/powerpoint/2010/main" val="1385213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7F95F0-5457-AE2E-6FB5-16F4F13CEDBE}"/>
            </a:ext>
          </a:extLst>
        </p:cNvPr>
        <p:cNvGrpSpPr/>
        <p:nvPr/>
      </p:nvGrpSpPr>
      <p:grpSpPr>
        <a:xfrm>
          <a:off x="0" y="0"/>
          <a:ext cx="0" cy="0"/>
          <a:chOff x="0" y="0"/>
          <a:chExt cx="0" cy="0"/>
        </a:xfrm>
      </p:grpSpPr>
      <p:pic>
        <p:nvPicPr>
          <p:cNvPr id="8" name="Picture 7" descr="A qr code with a few black squares&#10;&#10;Description automatically generated">
            <a:extLst>
              <a:ext uri="{FF2B5EF4-FFF2-40B4-BE49-F238E27FC236}">
                <a16:creationId xmlns:a16="http://schemas.microsoft.com/office/drawing/2014/main" id="{A02F798D-5556-613A-B888-5718430820CD}"/>
              </a:ext>
            </a:extLst>
          </p:cNvPr>
          <p:cNvPicPr>
            <a:picLocks noChangeAspect="1"/>
          </p:cNvPicPr>
          <p:nvPr/>
        </p:nvPicPr>
        <p:blipFill>
          <a:blip r:embed="rId3"/>
          <a:stretch>
            <a:fillRect/>
          </a:stretch>
        </p:blipFill>
        <p:spPr>
          <a:xfrm>
            <a:off x="3702210" y="1035210"/>
            <a:ext cx="4787579" cy="4787579"/>
          </a:xfrm>
          <a:prstGeom prst="rect">
            <a:avLst/>
          </a:prstGeom>
        </p:spPr>
      </p:pic>
      <p:sp>
        <p:nvSpPr>
          <p:cNvPr id="9" name="TextBox 8">
            <a:extLst>
              <a:ext uri="{FF2B5EF4-FFF2-40B4-BE49-F238E27FC236}">
                <a16:creationId xmlns:a16="http://schemas.microsoft.com/office/drawing/2014/main" id="{684093EA-120B-49F2-C3A4-7845E9621154}"/>
              </a:ext>
            </a:extLst>
          </p:cNvPr>
          <p:cNvSpPr txBox="1"/>
          <p:nvPr/>
        </p:nvSpPr>
        <p:spPr>
          <a:xfrm>
            <a:off x="4331824" y="362407"/>
            <a:ext cx="3528350" cy="523220"/>
          </a:xfrm>
          <a:prstGeom prst="rect">
            <a:avLst/>
          </a:prstGeom>
          <a:noFill/>
        </p:spPr>
        <p:txBody>
          <a:bodyPr wrap="square">
            <a:spAutoFit/>
          </a:bodyPr>
          <a:lstStyle/>
          <a:p>
            <a:r>
              <a:rPr lang="en-IN" sz="2800" dirty="0">
                <a:latin typeface="Segoe UI Semibold (Headings)"/>
              </a:rPr>
              <a:t>Event feedback form</a:t>
            </a:r>
            <a:endParaRPr lang="en-GB" sz="2800" dirty="0"/>
          </a:p>
        </p:txBody>
      </p:sp>
    </p:spTree>
    <p:extLst>
      <p:ext uri="{BB962C8B-B14F-4D97-AF65-F5344CB8AC3E}">
        <p14:creationId xmlns:p14="http://schemas.microsoft.com/office/powerpoint/2010/main" val="25764058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3D56A42-6A22-3720-9694-53C1EA0426B6}"/>
              </a:ext>
            </a:extLst>
          </p:cNvPr>
          <p:cNvSpPr txBox="1"/>
          <p:nvPr/>
        </p:nvSpPr>
        <p:spPr>
          <a:xfrm>
            <a:off x="4204985" y="2413337"/>
            <a:ext cx="3782029" cy="1015663"/>
          </a:xfrm>
          <a:prstGeom prst="rect">
            <a:avLst/>
          </a:prstGeom>
          <a:noFill/>
        </p:spPr>
        <p:txBody>
          <a:bodyPr wrap="square">
            <a:spAutoFit/>
          </a:bodyPr>
          <a:lstStyle/>
          <a:p>
            <a:r>
              <a:rPr lang="en-IN" sz="6000" dirty="0">
                <a:latin typeface="Segoe UI Semibold (Headings)"/>
              </a:rPr>
              <a:t>Thank You</a:t>
            </a:r>
            <a:endParaRPr lang="en-GB" sz="6000" dirty="0"/>
          </a:p>
        </p:txBody>
      </p:sp>
    </p:spTree>
    <p:extLst>
      <p:ext uri="{BB962C8B-B14F-4D97-AF65-F5344CB8AC3E}">
        <p14:creationId xmlns:p14="http://schemas.microsoft.com/office/powerpoint/2010/main" val="257184857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3"/>
          <p:cNvSpPr txBox="1">
            <a:spLocks/>
          </p:cNvSpPr>
          <p:nvPr/>
        </p:nvSpPr>
        <p:spPr>
          <a:xfrm>
            <a:off x="1212405" y="2305895"/>
            <a:ext cx="9767190" cy="1354217"/>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rgbClr val="1A1A1A"/>
                </a:solidFill>
                <a:effectLst/>
                <a:latin typeface="+mj-lt"/>
                <a:ea typeface="+mn-ea"/>
                <a:cs typeface="Segoe UI" panose="020B0502040204020203" pitchFamily="34" charset="0"/>
              </a:defRPr>
            </a:lvl1pPr>
          </a:lstStyle>
          <a:p>
            <a:pPr algn="ctr"/>
            <a:r>
              <a:rPr lang="en-US" sz="4400" b="1" dirty="0">
                <a:latin typeface="Segoe UI Semibold (Headings)"/>
              </a:rPr>
              <a:t>How to Become a </a:t>
            </a:r>
            <a:br>
              <a:rPr lang="en-US" sz="4400" b="1" dirty="0">
                <a:latin typeface="Segoe UI Semibold (Headings)"/>
              </a:rPr>
            </a:br>
            <a:r>
              <a:rPr lang="en-US" sz="4400" b="1" dirty="0">
                <a:latin typeface="Segoe UI Semibold (Headings)"/>
              </a:rPr>
              <a:t>Microsoft Learn Student Ambassador </a:t>
            </a:r>
            <a:endParaRPr lang="en-US" sz="4400" dirty="0"/>
          </a:p>
        </p:txBody>
      </p:sp>
      <p:sp>
        <p:nvSpPr>
          <p:cNvPr id="9" name="Text Placeholder 4"/>
          <p:cNvSpPr txBox="1">
            <a:spLocks/>
          </p:cNvSpPr>
          <p:nvPr/>
        </p:nvSpPr>
        <p:spPr>
          <a:xfrm>
            <a:off x="2768177" y="3970383"/>
            <a:ext cx="6655646" cy="369332"/>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000" kern="1200" spc="0" baseline="0">
                <a:solidFill>
                  <a:srgbClr val="1A1A1A"/>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t>MM. Salman Faris</a:t>
            </a:r>
          </a:p>
        </p:txBody>
      </p:sp>
    </p:spTree>
    <p:extLst>
      <p:ext uri="{BB962C8B-B14F-4D97-AF65-F5344CB8AC3E}">
        <p14:creationId xmlns:p14="http://schemas.microsoft.com/office/powerpoint/2010/main" val="3937733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4">
            <a:extLst>
              <a:ext uri="{FF2B5EF4-FFF2-40B4-BE49-F238E27FC236}">
                <a16:creationId xmlns:a16="http://schemas.microsoft.com/office/drawing/2014/main" id="{7C4E835A-DB77-DD04-A583-D7AEE61372B6}"/>
              </a:ext>
            </a:extLst>
          </p:cNvPr>
          <p:cNvSpPr txBox="1">
            <a:spLocks/>
          </p:cNvSpPr>
          <p:nvPr/>
        </p:nvSpPr>
        <p:spPr>
          <a:xfrm>
            <a:off x="337943" y="1360412"/>
            <a:ext cx="4065696" cy="492443"/>
          </a:xfrm>
          <a:prstGeom prst="rect">
            <a:avLst/>
          </a:prstGeom>
        </p:spPr>
        <p:txBody>
          <a:bodyPr vert="horz" wrap="square" lIns="0" tIns="0" rIns="0" bIns="0" rtlCol="0" anchorCtr="1">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spcBef>
                <a:spcPts val="0"/>
              </a:spcBef>
              <a:buFont typeface="Wingdings" panose="05000000000000000000" pitchFamily="2" charset="2"/>
              <a:buNone/>
            </a:pPr>
            <a:r>
              <a:rPr lang="en-US" sz="3200">
                <a:solidFill>
                  <a:schemeClr val="bg1"/>
                </a:solidFill>
                <a:latin typeface="Segoe UI Semibold (Headings)"/>
              </a:rPr>
              <a:t>Learning Objectives</a:t>
            </a:r>
            <a:endParaRPr lang="en-US" sz="3200" dirty="0">
              <a:solidFill>
                <a:schemeClr val="bg1"/>
              </a:solidFill>
              <a:latin typeface="Segoe UI Semibold (Headings)"/>
              <a:cs typeface="Segoe UI"/>
            </a:endParaRPr>
          </a:p>
        </p:txBody>
      </p:sp>
      <p:sp>
        <p:nvSpPr>
          <p:cNvPr id="10" name="Subtitle">
            <a:extLst>
              <a:ext uri="{FF2B5EF4-FFF2-40B4-BE49-F238E27FC236}">
                <a16:creationId xmlns:a16="http://schemas.microsoft.com/office/drawing/2014/main" id="{3141A98F-5374-4CB8-71B7-1998A2F84AAA}"/>
              </a:ext>
            </a:extLst>
          </p:cNvPr>
          <p:cNvSpPr txBox="1">
            <a:spLocks/>
          </p:cNvSpPr>
          <p:nvPr/>
        </p:nvSpPr>
        <p:spPr>
          <a:xfrm>
            <a:off x="717328" y="1941614"/>
            <a:ext cx="8161193" cy="2821222"/>
          </a:xfrm>
          <a:prstGeom prst="rect">
            <a:avLst/>
          </a:prstGeom>
        </p:spPr>
        <p:txBody>
          <a:bodyPr vert="horz" wrap="square" lIns="0" tIns="0" rIns="0" bIns="0" rtlCol="0">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1">
              <a:lnSpc>
                <a:spcPct val="140000"/>
              </a:lnSpc>
            </a:pPr>
            <a:r>
              <a:rPr lang="en-US" sz="2400" dirty="0">
                <a:solidFill>
                  <a:schemeClr val="bg1"/>
                </a:solidFill>
                <a:latin typeface="Segoe UI Semibold (Headings)"/>
              </a:rPr>
              <a:t>What is MLSA?</a:t>
            </a:r>
          </a:p>
          <a:p>
            <a:pPr lvl="1">
              <a:lnSpc>
                <a:spcPct val="140000"/>
              </a:lnSpc>
            </a:pPr>
            <a:r>
              <a:rPr lang="en-US" sz="2400" dirty="0">
                <a:solidFill>
                  <a:schemeClr val="bg1"/>
                </a:solidFill>
                <a:latin typeface="Segoe UI Semibold (Headings)"/>
              </a:rPr>
              <a:t>Benefits of being an MLSA</a:t>
            </a:r>
          </a:p>
          <a:p>
            <a:pPr lvl="1">
              <a:lnSpc>
                <a:spcPct val="140000"/>
              </a:lnSpc>
            </a:pPr>
            <a:r>
              <a:rPr lang="en-US" sz="2400" dirty="0">
                <a:solidFill>
                  <a:schemeClr val="bg1"/>
                </a:solidFill>
                <a:latin typeface="Segoe UI Semibold (Headings)"/>
              </a:rPr>
              <a:t>Application process</a:t>
            </a:r>
          </a:p>
          <a:p>
            <a:pPr lvl="1">
              <a:lnSpc>
                <a:spcPct val="140000"/>
              </a:lnSpc>
            </a:pPr>
            <a:r>
              <a:rPr lang="en-US" sz="2400" dirty="0">
                <a:solidFill>
                  <a:schemeClr val="bg1"/>
                </a:solidFill>
                <a:latin typeface="Segoe UI Semibold (Headings)"/>
              </a:rPr>
              <a:t>What to do once you become an MLSA?</a:t>
            </a:r>
          </a:p>
          <a:p>
            <a:pPr lvl="1">
              <a:lnSpc>
                <a:spcPct val="140000"/>
              </a:lnSpc>
            </a:pPr>
            <a:r>
              <a:rPr lang="en-US" sz="2400" dirty="0">
                <a:solidFill>
                  <a:schemeClr val="bg1"/>
                </a:solidFill>
                <a:latin typeface="Segoe UI Semibold (Headings)"/>
              </a:rPr>
              <a:t>Stages of MLSA and its benefits</a:t>
            </a:r>
          </a:p>
        </p:txBody>
      </p:sp>
    </p:spTree>
    <p:extLst>
      <p:ext uri="{BB962C8B-B14F-4D97-AF65-F5344CB8AC3E}">
        <p14:creationId xmlns:p14="http://schemas.microsoft.com/office/powerpoint/2010/main" val="4056414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4">
            <a:extLst>
              <a:ext uri="{FF2B5EF4-FFF2-40B4-BE49-F238E27FC236}">
                <a16:creationId xmlns:a16="http://schemas.microsoft.com/office/drawing/2014/main" id="{87883468-97D3-4825-5EA0-6DEC364B0C09}"/>
              </a:ext>
            </a:extLst>
          </p:cNvPr>
          <p:cNvSpPr txBox="1">
            <a:spLocks/>
          </p:cNvSpPr>
          <p:nvPr/>
        </p:nvSpPr>
        <p:spPr>
          <a:xfrm>
            <a:off x="705057" y="1596659"/>
            <a:ext cx="2721431" cy="430887"/>
          </a:xfrm>
          <a:prstGeom prst="rect">
            <a:avLst/>
          </a:prstGeom>
        </p:spPr>
        <p:txBody>
          <a:bodyPr vert="horz" wrap="square" lIns="0" tIns="0" rIns="0" bIns="0" rtlCol="0" anchorCtr="1">
            <a:spAutoFit/>
          </a:bodyPr>
          <a:lst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spcBef>
                <a:spcPts val="0"/>
              </a:spcBef>
              <a:buFont typeface="Wingdings" panose="05000000000000000000" pitchFamily="2" charset="2"/>
              <a:buNone/>
            </a:pPr>
            <a:r>
              <a:rPr lang="en-US" b="1" dirty="0">
                <a:solidFill>
                  <a:schemeClr val="tx1"/>
                </a:solidFill>
                <a:latin typeface="Segoe UI Semi"/>
              </a:rPr>
              <a:t>What is </a:t>
            </a:r>
            <a:r>
              <a:rPr lang="en-US" b="1" dirty="0">
                <a:solidFill>
                  <a:schemeClr val="tx1"/>
                </a:solidFill>
                <a:latin typeface="Segoe UI Semibold (Headings)"/>
              </a:rPr>
              <a:t>MLSA</a:t>
            </a:r>
            <a:r>
              <a:rPr lang="en-US" b="1" dirty="0">
                <a:solidFill>
                  <a:schemeClr val="tx1"/>
                </a:solidFill>
                <a:latin typeface="Segoe UI Semi"/>
              </a:rPr>
              <a:t>?</a:t>
            </a:r>
            <a:endParaRPr lang="en-US" b="1" dirty="0">
              <a:solidFill>
                <a:schemeClr val="tx1"/>
              </a:solidFill>
              <a:latin typeface="Segoe UI Semi"/>
              <a:cs typeface="Segoe UI"/>
            </a:endParaRPr>
          </a:p>
        </p:txBody>
      </p:sp>
      <p:sp>
        <p:nvSpPr>
          <p:cNvPr id="3" name="TextBox 4">
            <a:extLst>
              <a:ext uri="{FF2B5EF4-FFF2-40B4-BE49-F238E27FC236}">
                <a16:creationId xmlns:a16="http://schemas.microsoft.com/office/drawing/2014/main" id="{7D6DB95E-966E-79BA-4349-F5329D38AE9B}"/>
              </a:ext>
            </a:extLst>
          </p:cNvPr>
          <p:cNvSpPr txBox="1"/>
          <p:nvPr/>
        </p:nvSpPr>
        <p:spPr>
          <a:xfrm>
            <a:off x="795492" y="2208416"/>
            <a:ext cx="10601011" cy="3416320"/>
          </a:xfrm>
          <a:prstGeom prst="rect">
            <a:avLst/>
          </a:prstGeom>
          <a:noFill/>
          <a:ln cap="flat">
            <a:noFill/>
          </a:ln>
        </p:spPr>
        <p:txBody>
          <a:bodyPr vert="horz" wrap="square" lIns="91440" tIns="45720" rIns="91440" bIns="45720" anchor="t" anchorCtr="0" compatLnSpc="1">
            <a:spAutoFit/>
          </a:bodyPr>
          <a:lstStyle/>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2400" b="0" i="0" u="none" strike="noStrike" kern="1200" cap="none" spc="0" baseline="0" dirty="0">
                <a:uFillTx/>
                <a:latin typeface="Segoe UI Semi"/>
                <a:cs typeface="Segoe UI" pitchFamily="34"/>
              </a:rPr>
              <a:t>The Student Ambassadors program provides plenty of opportunities for you to learn and lead so you can make a difference and empower those around you.</a:t>
            </a:r>
          </a:p>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2400" b="0" i="0" u="none" strike="noStrike" kern="1200" cap="none" spc="0" baseline="0" dirty="0">
              <a:uFillTx/>
              <a:latin typeface="Segoe UI Semi"/>
              <a:cs typeface="Segoe UI" pitchFamily="34"/>
            </a:endParaRPr>
          </a:p>
          <a:p>
            <a:pPr marL="0" marR="0" lvl="0" indent="0" algn="just"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2400" b="0" i="0" u="none" strike="noStrike" kern="1200" cap="none" spc="0" baseline="0" dirty="0">
                <a:uFillTx/>
                <a:latin typeface="Segoe UI Semi"/>
                <a:cs typeface="Segoe UI" pitchFamily="34"/>
              </a:rPr>
              <a:t>You might find yourself helping fellow students build their coding skills online with Microsoft Learn, organizing a virtual hackathon to solve real-world challenges, earning certifications, or building digital communities it’s all up to you.</a:t>
            </a:r>
            <a:endParaRPr lang="en-IN" sz="2400" b="0" i="0" u="none" strike="noStrike" kern="1200" cap="none" spc="0" baseline="0" dirty="0">
              <a:uFillTx/>
              <a:latin typeface="Segoe UI Semi"/>
              <a:cs typeface="Segoe UI" pitchFamily="34"/>
            </a:endParaRPr>
          </a:p>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US" sz="2400" b="0" i="0" u="none" strike="noStrike" kern="1200" cap="none" spc="0" baseline="0" dirty="0">
              <a:uFillTx/>
              <a:latin typeface="Segoe UI Semi"/>
            </a:endParaRPr>
          </a:p>
        </p:txBody>
      </p:sp>
    </p:spTree>
    <p:extLst>
      <p:ext uri="{BB962C8B-B14F-4D97-AF65-F5344CB8AC3E}">
        <p14:creationId xmlns:p14="http://schemas.microsoft.com/office/powerpoint/2010/main" val="2797415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8" descr="A blue and white logo&#10;&#10;Description automatically generated">
            <a:extLst>
              <a:ext uri="{FF2B5EF4-FFF2-40B4-BE49-F238E27FC236}">
                <a16:creationId xmlns:a16="http://schemas.microsoft.com/office/drawing/2014/main" id="{A006211E-7E4A-A0BE-744C-85E761B7DB2E}"/>
              </a:ext>
            </a:extLst>
          </p:cNvPr>
          <p:cNvPicPr>
            <a:picLocks noChangeAspect="1"/>
          </p:cNvPicPr>
          <p:nvPr/>
        </p:nvPicPr>
        <p:blipFill>
          <a:blip r:embed="rId2"/>
          <a:stretch>
            <a:fillRect/>
          </a:stretch>
        </p:blipFill>
        <p:spPr>
          <a:xfrm>
            <a:off x="646296" y="1948499"/>
            <a:ext cx="3531414" cy="2961002"/>
          </a:xfrm>
          <a:prstGeom prst="rect">
            <a:avLst/>
          </a:prstGeom>
          <a:noFill/>
          <a:ln cap="flat">
            <a:noFill/>
          </a:ln>
        </p:spPr>
      </p:pic>
      <p:pic>
        <p:nvPicPr>
          <p:cNvPr id="5" name="Picture 6" descr="A blue and white logo&#10;&#10;Description automatically generated">
            <a:extLst>
              <a:ext uri="{FF2B5EF4-FFF2-40B4-BE49-F238E27FC236}">
                <a16:creationId xmlns:a16="http://schemas.microsoft.com/office/drawing/2014/main" id="{4320622B-8BB7-1DD9-FB6A-B531078B32B9}"/>
              </a:ext>
            </a:extLst>
          </p:cNvPr>
          <p:cNvPicPr>
            <a:picLocks noChangeAspect="1"/>
          </p:cNvPicPr>
          <p:nvPr/>
        </p:nvPicPr>
        <p:blipFill>
          <a:blip r:embed="rId3"/>
          <a:stretch>
            <a:fillRect/>
          </a:stretch>
        </p:blipFill>
        <p:spPr>
          <a:xfrm>
            <a:off x="4217910" y="1854272"/>
            <a:ext cx="3756179" cy="3149456"/>
          </a:xfrm>
          <a:prstGeom prst="rect">
            <a:avLst/>
          </a:prstGeom>
          <a:noFill/>
          <a:ln cap="flat">
            <a:noFill/>
          </a:ln>
        </p:spPr>
      </p:pic>
      <p:pic>
        <p:nvPicPr>
          <p:cNvPr id="6" name="Picture 5" descr="A yellow badge with white stars and text&#10;&#10;Description automatically generated">
            <a:extLst>
              <a:ext uri="{FF2B5EF4-FFF2-40B4-BE49-F238E27FC236}">
                <a16:creationId xmlns:a16="http://schemas.microsoft.com/office/drawing/2014/main" id="{91EE8E6A-CE63-42F8-3E30-2C32A7A82FEA}"/>
              </a:ext>
            </a:extLst>
          </p:cNvPr>
          <p:cNvPicPr>
            <a:picLocks noChangeAspect="1"/>
          </p:cNvPicPr>
          <p:nvPr/>
        </p:nvPicPr>
        <p:blipFill>
          <a:blip r:embed="rId4"/>
          <a:stretch>
            <a:fillRect/>
          </a:stretch>
        </p:blipFill>
        <p:spPr>
          <a:xfrm>
            <a:off x="8014291" y="1948499"/>
            <a:ext cx="3756184" cy="3149456"/>
          </a:xfrm>
          <a:prstGeom prst="rect">
            <a:avLst/>
          </a:prstGeom>
          <a:noFill/>
          <a:ln cap="flat">
            <a:noFill/>
          </a:ln>
        </p:spPr>
      </p:pic>
    </p:spTree>
    <p:extLst>
      <p:ext uri="{BB962C8B-B14F-4D97-AF65-F5344CB8AC3E}">
        <p14:creationId xmlns:p14="http://schemas.microsoft.com/office/powerpoint/2010/main" val="402762966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descr="A screenshot of a computer screen&#10;&#10;Description automatically generated">
            <a:extLst>
              <a:ext uri="{FF2B5EF4-FFF2-40B4-BE49-F238E27FC236}">
                <a16:creationId xmlns:a16="http://schemas.microsoft.com/office/drawing/2014/main" id="{3862432D-B055-F030-9DB2-F34ED5729E70}"/>
              </a:ext>
            </a:extLst>
          </p:cNvPr>
          <p:cNvPicPr>
            <a:picLocks noChangeAspect="1"/>
          </p:cNvPicPr>
          <p:nvPr/>
        </p:nvPicPr>
        <p:blipFill>
          <a:blip r:embed="rId3"/>
          <a:srcRect l="7167" r="7175"/>
          <a:stretch>
            <a:fillRect/>
          </a:stretch>
        </p:blipFill>
        <p:spPr>
          <a:xfrm>
            <a:off x="1296354" y="1130583"/>
            <a:ext cx="9599292" cy="4797793"/>
          </a:xfrm>
          <a:prstGeom prst="rect">
            <a:avLst/>
          </a:prstGeom>
          <a:noFill/>
          <a:ln cap="flat">
            <a:noFill/>
          </a:ln>
        </p:spPr>
      </p:pic>
      <p:sp>
        <p:nvSpPr>
          <p:cNvPr id="8" name="Text Placeholder 4">
            <a:extLst>
              <a:ext uri="{FF2B5EF4-FFF2-40B4-BE49-F238E27FC236}">
                <a16:creationId xmlns:a16="http://schemas.microsoft.com/office/drawing/2014/main" id="{FD10A868-79ED-7558-6BAB-B0B9FB3CA202}"/>
              </a:ext>
            </a:extLst>
          </p:cNvPr>
          <p:cNvSpPr txBox="1"/>
          <p:nvPr/>
        </p:nvSpPr>
        <p:spPr>
          <a:xfrm>
            <a:off x="3941829" y="432909"/>
            <a:ext cx="4308341" cy="387798"/>
          </a:xfrm>
          <a:prstGeom prst="rect">
            <a:avLst/>
          </a:prstGeom>
          <a:noFill/>
          <a:ln cap="flat">
            <a:noFill/>
          </a:ln>
        </p:spPr>
        <p:txBody>
          <a:bodyPr vert="horz" wrap="square" lIns="0" tIns="0" rIns="0" bIns="0" anchor="t" anchorCtr="1" compatLnSpc="1">
            <a:spAutoFit/>
          </a:bodyPr>
          <a:lstStyle/>
          <a:p>
            <a:pPr marL="0" marR="0" lvl="0" indent="0" algn="ctr" defTabSz="914400" rtl="0" fontAlgn="auto" hangingPunct="1">
              <a:lnSpc>
                <a:spcPct val="90000"/>
              </a:lnSpc>
              <a:spcBef>
                <a:spcPts val="0"/>
              </a:spcBef>
              <a:spcAft>
                <a:spcPts val="0"/>
              </a:spcAft>
              <a:buNone/>
              <a:tabLst/>
              <a:defRPr sz="1800" b="0" i="0" u="none" strike="noStrike" kern="0" cap="none" spc="0" baseline="0">
                <a:solidFill>
                  <a:srgbClr val="000000"/>
                </a:solidFill>
                <a:uFillTx/>
              </a:defRPr>
            </a:pPr>
            <a:r>
              <a:rPr lang="en-US" sz="2800" b="1" i="0" u="none" strike="noStrike" kern="1200" cap="none" spc="0" baseline="0" dirty="0">
                <a:uFillTx/>
                <a:latin typeface="Segoe UI Semi"/>
              </a:rPr>
              <a:t>Benefits of being a MLSA</a:t>
            </a:r>
            <a:endParaRPr lang="en-US" sz="2800" b="1" i="0" u="none" strike="noStrike" kern="1200" cap="none" spc="0" baseline="0" dirty="0">
              <a:uFillTx/>
              <a:latin typeface="Segoe UI Semi"/>
              <a:cs typeface="Segoe UI"/>
            </a:endParaRPr>
          </a:p>
        </p:txBody>
      </p:sp>
    </p:spTree>
    <p:extLst>
      <p:ext uri="{BB962C8B-B14F-4D97-AF65-F5344CB8AC3E}">
        <p14:creationId xmlns:p14="http://schemas.microsoft.com/office/powerpoint/2010/main" val="3957722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A group of items on a table&#10;&#10;Description automatically generated">
            <a:extLst>
              <a:ext uri="{FF2B5EF4-FFF2-40B4-BE49-F238E27FC236}">
                <a16:creationId xmlns:a16="http://schemas.microsoft.com/office/drawing/2014/main" id="{775CBAF1-67FC-43A5-0753-144A7BC70FA7}"/>
              </a:ext>
            </a:extLst>
          </p:cNvPr>
          <p:cNvPicPr>
            <a:picLocks noChangeAspect="1"/>
          </p:cNvPicPr>
          <p:nvPr/>
        </p:nvPicPr>
        <p:blipFill>
          <a:blip r:embed="rId3"/>
          <a:stretch>
            <a:fillRect/>
          </a:stretch>
        </p:blipFill>
        <p:spPr>
          <a:xfrm>
            <a:off x="-324091" y="0"/>
            <a:ext cx="5486400" cy="6858000"/>
          </a:xfrm>
          <a:prstGeom prst="rect">
            <a:avLst/>
          </a:prstGeom>
        </p:spPr>
      </p:pic>
      <p:pic>
        <p:nvPicPr>
          <p:cNvPr id="1026" name="Picture 2" descr="Harshavardhan Bajoria on LinkedIn: #microsoft #gold #mlsa  #msftstudentambassador #microsoftlearn… | 16 comments">
            <a:extLst>
              <a:ext uri="{FF2B5EF4-FFF2-40B4-BE49-F238E27FC236}">
                <a16:creationId xmlns:a16="http://schemas.microsoft.com/office/drawing/2014/main" id="{F20E40C7-B57E-DF9E-B38D-2322212FF8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2308" y="0"/>
            <a:ext cx="86925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2213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A9DAE1C-F2AF-8B66-2BF3-CF6ADA5B5A26}"/>
              </a:ext>
            </a:extLst>
          </p:cNvPr>
          <p:cNvSpPr txBox="1"/>
          <p:nvPr/>
        </p:nvSpPr>
        <p:spPr>
          <a:xfrm>
            <a:off x="2960225" y="2793714"/>
            <a:ext cx="6271550" cy="923330"/>
          </a:xfrm>
          <a:prstGeom prst="rect">
            <a:avLst/>
          </a:prstGeom>
          <a:noFill/>
        </p:spPr>
        <p:txBody>
          <a:bodyPr wrap="square">
            <a:spAutoFit/>
          </a:bodyPr>
          <a:lstStyle/>
          <a:p>
            <a:r>
              <a:rPr lang="en-US" sz="5400" dirty="0">
                <a:latin typeface="Segoe UI Semibold (Headings)"/>
              </a:rPr>
              <a:t>Application Process</a:t>
            </a:r>
            <a:endParaRPr lang="en-GB" sz="4800" dirty="0"/>
          </a:p>
        </p:txBody>
      </p:sp>
    </p:spTree>
    <p:extLst>
      <p:ext uri="{BB962C8B-B14F-4D97-AF65-F5344CB8AC3E}">
        <p14:creationId xmlns:p14="http://schemas.microsoft.com/office/powerpoint/2010/main" val="127118991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oup of people smiling for a photo&#10;&#10;Description automatically generated">
            <a:extLst>
              <a:ext uri="{FF2B5EF4-FFF2-40B4-BE49-F238E27FC236}">
                <a16:creationId xmlns:a16="http://schemas.microsoft.com/office/drawing/2014/main" id="{867D1DA8-F64D-FDD8-F558-369891FC4959}"/>
              </a:ext>
            </a:extLst>
          </p:cNvPr>
          <p:cNvPicPr>
            <a:picLocks noChangeAspect="1"/>
          </p:cNvPicPr>
          <p:nvPr/>
        </p:nvPicPr>
        <p:blipFill>
          <a:blip r:embed="rId2"/>
          <a:stretch>
            <a:fillRect/>
          </a:stretch>
        </p:blipFill>
        <p:spPr>
          <a:xfrm>
            <a:off x="1506179" y="474562"/>
            <a:ext cx="9179641" cy="5185743"/>
          </a:xfrm>
          <a:prstGeom prst="rect">
            <a:avLst/>
          </a:prstGeom>
        </p:spPr>
      </p:pic>
    </p:spTree>
    <p:extLst>
      <p:ext uri="{BB962C8B-B14F-4D97-AF65-F5344CB8AC3E}">
        <p14:creationId xmlns:p14="http://schemas.microsoft.com/office/powerpoint/2010/main" val="716945848"/>
      </p:ext>
    </p:extLst>
  </p:cSld>
  <p:clrMapOvr>
    <a:masterClrMapping/>
  </p:clrMapOvr>
  <p:transition>
    <p:fade/>
  </p:transition>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211ea7d1-7d09-49a0-8c96-644562ad20a0">
      <UserInfo>
        <DisplayName>Pablo Veramendi (Microsoft)</DisplayName>
        <AccountId>13</AccountId>
        <AccountType/>
      </UserInfo>
      <UserInfo>
        <DisplayName>Ruth Arogundade</DisplayName>
        <AccountId>1634</AccountId>
        <AccountType/>
      </UserInfo>
      <UserInfo>
        <DisplayName>Fatima Aruna</DisplayName>
        <AccountId>2769</AccountId>
        <AccountType/>
      </UserInfo>
    </SharedWithUsers>
    <MediaLengthInSeconds xmlns="b38ad2e8-7385-42ac-a943-76e9ea801cf0"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B4391967ADFE8469D6C015465AD315E" ma:contentTypeVersion="10" ma:contentTypeDescription="Create a new document." ma:contentTypeScope="" ma:versionID="f80c13ef4b5f8fd06b13aa8333171bd5">
  <xsd:schema xmlns:xsd="http://www.w3.org/2001/XMLSchema" xmlns:xs="http://www.w3.org/2001/XMLSchema" xmlns:p="http://schemas.microsoft.com/office/2006/metadata/properties" xmlns:ns2="b38ad2e8-7385-42ac-a943-76e9ea801cf0" xmlns:ns3="211ea7d1-7d09-49a0-8c96-644562ad20a0" targetNamespace="http://schemas.microsoft.com/office/2006/metadata/properties" ma:root="true" ma:fieldsID="e1fa8ed5b9995a25259d1a476d4ba3b4" ns2:_="" ns3:_="">
    <xsd:import namespace="b38ad2e8-7385-42ac-a943-76e9ea801cf0"/>
    <xsd:import namespace="211ea7d1-7d09-49a0-8c96-644562ad20a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ObjectDetectorVersions"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8ad2e8-7385-42ac-a943-76e9ea801c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11ea7d1-7d09-49a0-8c96-644562ad20a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http://schemas.microsoft.com/office/2006/metadata/properties"/>
    <ds:schemaRef ds:uri="211ea7d1-7d09-49a0-8c96-644562ad20a0"/>
    <ds:schemaRef ds:uri="http://schemas.microsoft.com/office/2006/documentManagement/types"/>
    <ds:schemaRef ds:uri="http://schemas.openxmlformats.org/package/2006/metadata/core-properties"/>
    <ds:schemaRef ds:uri="http://www.w3.org/XML/1998/namespace"/>
    <ds:schemaRef ds:uri="http://purl.org/dc/elements/1.1/"/>
    <ds:schemaRef ds:uri="http://purl.org/dc/terms/"/>
    <ds:schemaRef ds:uri="http://schemas.microsoft.com/office/infopath/2007/PartnerControls"/>
    <ds:schemaRef ds:uri="b38ad2e8-7385-42ac-a943-76e9ea801cf0"/>
    <ds:schemaRef ds:uri="http://purl.org/dc/dcmityp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A091345C-D107-42F0-AC37-8EAB3688E3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8ad2e8-7385-42ac-a943-76e9ea801cf0"/>
    <ds:schemaRef ds:uri="211ea7d1-7d09-49a0-8c96-644562ad20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WHITE TEMPLATE</Template>
  <TotalTime>1416</TotalTime>
  <Words>474</Words>
  <Application>Microsoft Office PowerPoint</Application>
  <PresentationFormat>Widescreen</PresentationFormat>
  <Paragraphs>54</Paragraphs>
  <Slides>19</Slides>
  <Notes>11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19</vt:i4>
      </vt:variant>
    </vt:vector>
  </HeadingPairs>
  <TitlesOfParts>
    <vt:vector size="30" baseType="lpstr">
      <vt:lpstr>Arial</vt:lpstr>
      <vt:lpstr>Consolas</vt:lpstr>
      <vt:lpstr>Segoe UI</vt:lpstr>
      <vt:lpstr>Segoe UI Light</vt:lpstr>
      <vt:lpstr>Segoe UI Semi</vt:lpstr>
      <vt:lpstr>Segoe UI Semibold</vt:lpstr>
      <vt:lpstr>Segoe UI Semibold (Headings)</vt:lpstr>
      <vt:lpstr>Segoe UI Semilight</vt:lpstr>
      <vt:lpstr>Wingdings</vt:lpstr>
      <vt:lpstr>WHITE TEMPLATE</vt:lpstr>
      <vt:lpstr>SOFT BLACK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Contributor ID</vt:lpstr>
      <vt:lpstr>PowerPoint Presentation</vt:lpstr>
      <vt:lpstr>PowerPoint Presentation</vt:lpstr>
      <vt:lpstr>PowerPoint Presentation</vt:lpstr>
      <vt:lpstr>PowerPoint Presentation</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Mohamed Mafas Salman Faris</cp:lastModifiedBy>
  <cp:revision>76</cp:revision>
  <dcterms:created xsi:type="dcterms:W3CDTF">2019-03-28T18:40:02Z</dcterms:created>
  <dcterms:modified xsi:type="dcterms:W3CDTF">2024-12-17T19:37:56Z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0x0101000B4391967ADFE8469D6C015465AD315E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Order">
    <vt:r8>728100</vt:r8>
  </property>
  <property fmtid="{D5CDD505-2E9C-101B-9397-08002B2CF9AE}" pid="21" name="xd_Signature">
    <vt:bool>false</vt:bool>
  </property>
  <property fmtid="{D5CDD505-2E9C-101B-9397-08002B2CF9AE}" pid="22" name="xd_ProgID">
    <vt:lpwstr/>
  </property>
  <property fmtid="{D5CDD505-2E9C-101B-9397-08002B2CF9AE}" pid="23" name="ComplianceAssetId">
    <vt:lpwstr/>
  </property>
  <property fmtid="{D5CDD505-2E9C-101B-9397-08002B2CF9AE}" pid="24" name="TemplateUrl">
    <vt:lpwstr/>
  </property>
  <property fmtid="{D5CDD505-2E9C-101B-9397-08002B2CF9AE}" pid="25" name="MediaServiceImageTags">
    <vt:lpwstr/>
  </property>
  <property fmtid="{D5CDD505-2E9C-101B-9397-08002B2CF9AE}" pid="26" name="_ExtendedDescription">
    <vt:lpwstr/>
  </property>
  <property fmtid="{D5CDD505-2E9C-101B-9397-08002B2CF9AE}" pid="27" name="TriggerFlowInfo">
    <vt:lpwstr/>
  </property>
  <property fmtid="{D5CDD505-2E9C-101B-9397-08002B2CF9AE}" pid="28" name="lcf76f155ced4ddcb4097134ff3c332f">
    <vt:lpwstr/>
  </property>
  <property fmtid="{D5CDD505-2E9C-101B-9397-08002B2CF9AE}" pid="29" name="TaxCatchAll">
    <vt:lpwstr/>
  </property>
</Properties>
</file>

<file path=docProps/thumbnail.jpeg>
</file>